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en 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Titeltekst</a:t>
            </a:r>
          </a:p>
        </p:txBody>
      </p:sp>
      <p:sp>
        <p:nvSpPr>
          <p:cNvPr id="12" name="Hoofdtekst - niveau één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&quot;Typ hier een citaat.&quot;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"Typ hier een citaat." </a:t>
            </a:r>
          </a:p>
        </p:txBody>
      </p:sp>
      <p:sp>
        <p:nvSpPr>
          <p:cNvPr id="9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fbeelding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beelding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ks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Titeltekst</a:t>
            </a:r>
          </a:p>
        </p:txBody>
      </p:sp>
      <p:sp>
        <p:nvSpPr>
          <p:cNvPr id="22" name="Hoofdtekst - niveau één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3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fbeelding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ks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Titeltekst</a:t>
            </a:r>
          </a:p>
        </p:txBody>
      </p:sp>
      <p:sp>
        <p:nvSpPr>
          <p:cNvPr id="40" name="Hoofdtekst - niveau één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9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7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fbeelding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67" name="Hoofdtekst - niveau één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8" name="Dianumm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Hoofdtekst - niveau één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fbeelding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Afbeelding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Afbeelding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Hoofdtekst - niveau één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eek 11: practic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11: practicum</a:t>
            </a:r>
          </a:p>
        </p:txBody>
      </p:sp>
      <p:sp>
        <p:nvSpPr>
          <p:cNvPr id="120" name="Wat: Schrijf een bubblesort algoritme in python, teken het eerst in JFLA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3364" indent="-253364" defTabSz="332993">
              <a:spcBef>
                <a:spcPts val="2300"/>
              </a:spcBef>
              <a:defRPr sz="1824"/>
            </a:pPr>
            <a:r>
              <a:t>Wat: Schrijf een bubblesort algoritme in python, teken het eerst in JFLAP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Hoe: Combineer de volgende documenten (reeds besproken):</a:t>
            </a:r>
          </a:p>
          <a:p>
            <a:pPr lvl="4" marL="1266825" indent="-253364" defTabSz="332993">
              <a:spcBef>
                <a:spcPts val="2300"/>
              </a:spcBef>
              <a:buChar char="✤"/>
              <a:defRPr sz="1824"/>
            </a:pPr>
            <a:r>
              <a:t> Magister presentaties p3: Python start</a:t>
            </a:r>
          </a:p>
          <a:p>
            <a:pPr lvl="4" marL="1266825" indent="-253364" defTabSz="332993">
              <a:spcBef>
                <a:spcPts val="2300"/>
              </a:spcBef>
              <a:buChar char="✤"/>
              <a:defRPr sz="1824"/>
            </a:pPr>
            <a:r>
              <a:t> JFLAP finite automaton</a:t>
            </a:r>
          </a:p>
          <a:p>
            <a:pPr lvl="4" marL="1266825" indent="-253364" defTabSz="332993">
              <a:spcBef>
                <a:spcPts val="2300"/>
              </a:spcBef>
              <a:buChar char="✤"/>
              <a:defRPr sz="1824"/>
            </a:pPr>
            <a:r>
              <a:t> Magister presentaties p3: link advanced loops, 2e scrnprnt</a:t>
            </a:r>
          </a:p>
          <a:p>
            <a:pPr lvl="4" marL="1266825" indent="-253364" defTabSz="332993">
              <a:spcBef>
                <a:spcPts val="2300"/>
              </a:spcBef>
              <a:buChar char="-"/>
              <a:defRPr sz="1824"/>
            </a:pPr>
            <a:r>
              <a:t>https://www.dataquest.io/blog/tutorial-advanced-for-loops-python-pandas/.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Hulp: overleg eerst fluisterend met je groep, kom je er niet uit loop dan met je met laptop naar de tafel van de leraar.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Tijd: deze les maken, niet af: huiswerk, volgende les presenteren voor de klas.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Klaar? Voer alles van de link “advanced loops” uit in python.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Klaar? Bekijk de site van csfieldguide\sorting in het huiswerk. Ontwerp zelf 1 van de omschreven algoritmes in python. Omschrijf hoe je dit algoritme kunt gebruiken voor een beweging van Zora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eek 11: practic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11: practicum</a:t>
            </a:r>
          </a:p>
        </p:txBody>
      </p:sp>
      <p:sp>
        <p:nvSpPr>
          <p:cNvPr id="123" name="Wat: Het piratensp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2250" indent="-222250" defTabSz="292100">
              <a:spcBef>
                <a:spcPts val="2100"/>
              </a:spcBef>
              <a:defRPr sz="1600"/>
            </a:pPr>
            <a:r>
              <a:t>Wat: Het piratenspel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Hoe: </a:t>
            </a:r>
          </a:p>
          <a:p>
            <a:pPr lvl="2" marL="666750" indent="-222250" defTabSz="292100">
              <a:spcBef>
                <a:spcPts val="2100"/>
              </a:spcBef>
              <a:buChar char="✦"/>
              <a:defRPr sz="1600"/>
            </a:pPr>
            <a:r>
              <a:t>Maak een groepje van 2.</a:t>
            </a:r>
          </a:p>
          <a:p>
            <a:pPr lvl="2" marL="666750" indent="-222250" defTabSz="292100">
              <a:spcBef>
                <a:spcPts val="2100"/>
              </a:spcBef>
              <a:buChar char="✦"/>
              <a:defRPr sz="1600"/>
            </a:pPr>
            <a:r>
              <a:t>Je groepje start vanuit Dodemanseiland. Zoek de persoon op met die eilandkaart.</a:t>
            </a:r>
          </a:p>
          <a:p>
            <a:pPr lvl="2" marL="666750" indent="-222250" defTabSz="292100">
              <a:spcBef>
                <a:spcPts val="2100"/>
              </a:spcBef>
              <a:defRPr sz="1600"/>
            </a:pPr>
            <a:r>
              <a:t>3 mensen hebben eilandkaarten. Vraag hen:</a:t>
            </a:r>
          </a:p>
          <a:p>
            <a:pPr lvl="4" marL="1111250" indent="-222250" defTabSz="292100">
              <a:spcBef>
                <a:spcPts val="2100"/>
              </a:spcBef>
              <a:buChar char="✓"/>
              <a:defRPr sz="1600"/>
            </a:pPr>
            <a:r>
              <a:t> Welk eiland zij hebben,</a:t>
            </a:r>
          </a:p>
          <a:p>
            <a:pPr lvl="4" marL="1111250" indent="-222250" defTabSz="292100">
              <a:spcBef>
                <a:spcPts val="2100"/>
              </a:spcBef>
              <a:buChar char="✓"/>
              <a:defRPr sz="1600"/>
            </a:pPr>
            <a:r>
              <a:t> Als je bij het juiste eiland bent, vraag om: boot “A” </a:t>
            </a:r>
            <a:r>
              <a:rPr b="1"/>
              <a:t>of </a:t>
            </a:r>
            <a:r>
              <a:t>om boot “B”,</a:t>
            </a:r>
          </a:p>
          <a:p>
            <a:pPr lvl="4" marL="1111250" indent="-222250" defTabSz="292100">
              <a:spcBef>
                <a:spcPts val="2100"/>
              </a:spcBef>
              <a:buChar char="✓"/>
              <a:defRPr sz="1600"/>
            </a:pPr>
            <a:r>
              <a:t>Je mag maar om 1 optie tegelijk vragen,</a:t>
            </a:r>
          </a:p>
          <a:p>
            <a:pPr lvl="4" marL="1111250" indent="-222250" defTabSz="292100">
              <a:spcBef>
                <a:spcPts val="2100"/>
              </a:spcBef>
              <a:buChar char="✓"/>
              <a:defRPr sz="1600"/>
            </a:pPr>
            <a:r>
              <a:t> Je krijgt een eiland waar je heen vaart. Ga daar heen,</a:t>
            </a:r>
          </a:p>
          <a:p>
            <a:pPr lvl="4" marL="1111250" indent="-222250" defTabSz="292100">
              <a:spcBef>
                <a:spcPts val="2100"/>
              </a:spcBef>
              <a:buChar char="✓"/>
              <a:defRPr sz="1600"/>
            </a:pPr>
            <a:r>
              <a:t>Noteer je route {A of B) nauwgezet op je landkaart.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Klaar1? Teken de route die je hebt gevolgd (inclusief herhalingen) uit in JFLAP “Finite Automatica” (individueel) 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Klaar2? Meld rustig aan de leraar dat je klaar bent met JFLAP, er zullen presentaties volgen als iedereen zover is.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Klaar3? Probeer alles van de link in magister onder p3 presentaties “advanced loops” uit te voeren in python.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